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0"/>
  </p:notesMasterIdLst>
  <p:sldIdLst>
    <p:sldId id="2024878404" r:id="rId2"/>
    <p:sldId id="2024878395" r:id="rId3"/>
    <p:sldId id="2024878402" r:id="rId4"/>
    <p:sldId id="2024878405" r:id="rId5"/>
    <p:sldId id="2024878406" r:id="rId6"/>
    <p:sldId id="2024878407" r:id="rId7"/>
    <p:sldId id="2024878408" r:id="rId8"/>
    <p:sldId id="2024878409" r:id="rId9"/>
    <p:sldId id="2024878410" r:id="rId10"/>
    <p:sldId id="2024878411" r:id="rId11"/>
    <p:sldId id="2024878414" r:id="rId12"/>
    <p:sldId id="2024878415" r:id="rId13"/>
    <p:sldId id="2024878418" r:id="rId14"/>
    <p:sldId id="2024878416" r:id="rId15"/>
    <p:sldId id="2024878417" r:id="rId16"/>
    <p:sldId id="2024878412" r:id="rId17"/>
    <p:sldId id="2024878413" r:id="rId18"/>
    <p:sldId id="20248784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FA UGUR YAZICI" initials="MUY" lastIdx="1" clrIdx="0">
    <p:extLst>
      <p:ext uri="{19B8F6BF-5375-455C-9EA6-DF929625EA0E}">
        <p15:presenceInfo xmlns:p15="http://schemas.microsoft.com/office/powerpoint/2012/main" userId="MUSTAFA UGUR YAZI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54"/>
  </p:normalViewPr>
  <p:slideViewPr>
    <p:cSldViewPr snapToGrid="0">
      <p:cViewPr varScale="1">
        <p:scale>
          <a:sx n="78" d="100"/>
          <a:sy n="78" d="100"/>
        </p:scale>
        <p:origin x="1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0CFBB-07C1-4F8D-A279-2D21C4B3298E}" type="datetimeFigureOut">
              <a:rPr lang="tr-TR" smtClean="0"/>
              <a:t>6.11.2025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2D7FD-8957-4DEA-BD93-2DF20777C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6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10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382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04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28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8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27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49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28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90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052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7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A6B7-2749-4A9C-B3D2-3E378ABC672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48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6A3FD65-8FB4-D645-9AFA-436A89772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9CE4B61-4FFB-D841-B547-7892D9BEE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D5783E-705C-574D-A0EC-598CF7D4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7FF75C-E499-2C47-957D-533DED96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7CE6F6-2B83-904D-A6D2-870AC8A5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8D1A76-9BB1-CA4D-B0B4-C1F77CEC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3818F67-72C8-EC48-AC2F-796DF4C96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E80700-9CA1-B542-9645-AFDEB4CB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71F275-0ED6-104C-B200-7835D2A1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E58C22-77DD-434D-87B1-6AD4961F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09A07AA-0E95-2340-A075-0C1C06A63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F7B7223-1A4B-3C44-9DF8-160373B31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2D316B-8EC8-5848-A2A4-BE2E241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0E0B8D-3B51-6B43-BD8B-B5CBD827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EFD97E-0EC5-C142-96D0-FD163BCD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4B9112-07CB-7244-A104-78A5FC74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62636B-49AD-2143-8AB2-BAD75F0FD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FD9F87-2375-8747-97B8-8E8A5126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1A35CF-65B3-704A-B6D6-C4FB32FF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5303E0-C679-684A-9694-354B5D6D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2B16F3-C4CC-1B4F-B273-3C068014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FB93F52-4E9D-4F47-BDF6-7D54A067B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3F7079-E14B-B848-9063-A8C1BE5C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C4651F-50A0-0D40-B581-F27B60FB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63310C-30C7-254C-83D2-31C0C8CF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1B3289-0477-264D-8A93-83477CA2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862E57-BFCA-4140-9B46-F726D69A5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CBDE192-A523-C947-A5F0-0D7B80FA2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54101C-0D2E-8E42-9E95-344D7B35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FD5BBD2-56C1-5D4E-8CAF-0E0A12C1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479169-DFB9-0B40-A06B-17530E83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C4DB7B-3CFE-8A48-9484-B3DE7584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74176E-6593-0544-B171-77B35D87F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86AF804-831A-314A-BC2D-ED3F7576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AD77917-0829-7840-9132-F442041BA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0DD8E77-0ECD-0646-98BF-A9C7775EB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14F1CED-BDD7-9C40-8299-31F714ED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0A0D094-E9F7-AF42-9568-4C39388A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AE31FC7-04FA-5A42-AAF0-D06BD23B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6CEC3E-6D36-BE41-8C25-C9AB8880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955C846-3E55-2445-9A67-8E33FDD5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7C5194E-DFC4-684A-9454-899CFFEE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1C7E6D5-3443-D647-9813-7BDDAE42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16F5074-C0D3-824A-9772-C2F03607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34E86D-3F71-4D40-8330-7B0286C7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F2398F-8096-C748-8729-450B1652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BB8C83-259B-4B44-B4BC-6B858CE9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D336A7-0D65-364F-B577-67DE2F47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992D629-7415-0B40-AC7B-E3A46C5AC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ADCE1BF-AB45-7B4B-951D-E1C92BD9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842ACD0-B4A7-E44C-87D0-29B01479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C62B7F3-1144-CE43-B9DA-808B19A0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1D85886-F1B4-E54C-80ED-B781907E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42944FF-CCB5-C84A-B7A6-F13841C3E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2834AA8-9D97-744F-9B39-9E1CAEFF1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95F518-2AC5-FC4D-AAEF-74897F9D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C8E853-3148-1240-9F93-000681CE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4595562-1F31-6445-9CC4-C4093265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0FF890C-7608-0640-975E-210F84E9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AC09A12-B760-CA4D-B317-5501086CB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400858-5B65-414F-BE90-617E39092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F729-F1FF-D24D-B822-5DDE340C1AB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D602F9-12E7-FD4F-83A2-18A4CC2B2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5F3FBC-9CF7-F840-8DA6-3DE7411AB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17BA9-B975-EF4A-AC7A-C9F2247DAA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313DF4-6674-4209-AA63-338CEAA6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Tüm Dünya Potansiyel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249F68D-170A-47DE-9768-594DCC35E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43" y="2289516"/>
            <a:ext cx="4114799" cy="3624262"/>
          </a:xfrm>
        </p:spPr>
      </p:pic>
    </p:spTree>
    <p:extLst>
      <p:ext uri="{BB962C8B-B14F-4D97-AF65-F5344CB8AC3E}">
        <p14:creationId xmlns:p14="http://schemas.microsoft.com/office/powerpoint/2010/main" val="19033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2417536" y="1058203"/>
            <a:ext cx="7683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 yatırımı</a:t>
            </a:r>
          </a:p>
          <a:p>
            <a:endParaRPr lang="tr-TR" sz="5400" b="1" dirty="0">
              <a:solidFill>
                <a:srgbClr val="1B4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Dünya değişiyor, </a:t>
            </a:r>
            <a:r>
              <a:rPr lang="tr-TR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Tiktok</a:t>
            </a:r>
            <a:r>
              <a:rPr lang="tr-T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pinterest</a:t>
            </a:r>
            <a:endParaRPr lang="tr-T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Farklı olabilmek sadece para harcayarak olmaz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69711A67-7C2E-4853-BABF-AD7F8A0895EC}"/>
              </a:ext>
            </a:extLst>
          </p:cNvPr>
          <p:cNvSpPr/>
          <p:nvPr/>
        </p:nvSpPr>
        <p:spPr>
          <a:xfrm rot="5400000">
            <a:off x="5424487" y="2073842"/>
            <a:ext cx="632733" cy="7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23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A643700-3A8B-4F98-ADD3-C53AE2CF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423927"/>
            <a:ext cx="6049736" cy="5834678"/>
          </a:xfrm>
        </p:spPr>
      </p:pic>
    </p:spTree>
    <p:extLst>
      <p:ext uri="{BB962C8B-B14F-4D97-AF65-F5344CB8AC3E}">
        <p14:creationId xmlns:p14="http://schemas.microsoft.com/office/powerpoint/2010/main" val="17484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0419DE4-4A0A-471E-9697-E4A140165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29" y="1548040"/>
            <a:ext cx="6107141" cy="4351338"/>
          </a:xfrm>
        </p:spPr>
      </p:pic>
    </p:spTree>
    <p:extLst>
      <p:ext uri="{BB962C8B-B14F-4D97-AF65-F5344CB8AC3E}">
        <p14:creationId xmlns:p14="http://schemas.microsoft.com/office/powerpoint/2010/main" val="83946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C9084DF-35D7-4245-AF77-4FB7EB4AF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37659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6015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6723862-6D16-42A9-A0E4-949F31B46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32" y="1531711"/>
            <a:ext cx="4517936" cy="4351338"/>
          </a:xfrm>
        </p:spPr>
      </p:pic>
    </p:spTree>
    <p:extLst>
      <p:ext uri="{BB962C8B-B14F-4D97-AF65-F5344CB8AC3E}">
        <p14:creationId xmlns:p14="http://schemas.microsoft.com/office/powerpoint/2010/main" val="3746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9DC8B9D-E3CB-4103-AA1F-42D0BB469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07" y="1825625"/>
            <a:ext cx="6955185" cy="4351338"/>
          </a:xfrm>
        </p:spPr>
      </p:pic>
    </p:spTree>
    <p:extLst>
      <p:ext uri="{BB962C8B-B14F-4D97-AF65-F5344CB8AC3E}">
        <p14:creationId xmlns:p14="http://schemas.microsoft.com/office/powerpoint/2010/main" val="3917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2515508" y="1768494"/>
            <a:ext cx="768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altyapı</a:t>
            </a:r>
          </a:p>
          <a:p>
            <a:endParaRPr lang="tr-TR" sz="5400" b="1" dirty="0">
              <a:solidFill>
                <a:srgbClr val="1B4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Opsiyon havuzunuzu geniş tutun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69711A67-7C2E-4853-BABF-AD7F8A0895EC}"/>
              </a:ext>
            </a:extLst>
          </p:cNvPr>
          <p:cNvSpPr/>
          <p:nvPr/>
        </p:nvSpPr>
        <p:spPr>
          <a:xfrm rot="5400000">
            <a:off x="4428444" y="2805141"/>
            <a:ext cx="632733" cy="7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2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2417536" y="1058203"/>
            <a:ext cx="7683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Nicelik değil, nitelik</a:t>
            </a:r>
          </a:p>
          <a:p>
            <a:endParaRPr lang="tr-TR" sz="5400" b="1" dirty="0">
              <a:solidFill>
                <a:srgbClr val="1B4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Mutlu çalışanlar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69711A67-7C2E-4853-BABF-AD7F8A0895EC}"/>
              </a:ext>
            </a:extLst>
          </p:cNvPr>
          <p:cNvSpPr/>
          <p:nvPr/>
        </p:nvSpPr>
        <p:spPr>
          <a:xfrm rot="5400000">
            <a:off x="5424487" y="2073842"/>
            <a:ext cx="632733" cy="7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5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2254250" y="2136338"/>
            <a:ext cx="7683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Teşviklerden haberdar mıyım? Verimli kullanıyor muyum?</a:t>
            </a:r>
            <a:endParaRPr lang="tr-TR" sz="5400" b="1" dirty="0">
              <a:solidFill>
                <a:srgbClr val="1B4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0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2254250" y="1899572"/>
            <a:ext cx="768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 bütçe ilk adım;</a:t>
            </a:r>
          </a:p>
          <a:p>
            <a:r>
              <a:rPr lang="tr-TR" sz="5400" b="1" dirty="0">
                <a:solidFill>
                  <a:srgbClr val="1B4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Aksi yüksek stok maliyeti, finansal yük, nakit akışı sıkıntısı…</a:t>
            </a:r>
          </a:p>
        </p:txBody>
      </p:sp>
    </p:spTree>
    <p:extLst>
      <p:ext uri="{BB962C8B-B14F-4D97-AF65-F5344CB8AC3E}">
        <p14:creationId xmlns:p14="http://schemas.microsoft.com/office/powerpoint/2010/main" val="28204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2417536" y="1074981"/>
            <a:ext cx="7683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fiyat? </a:t>
            </a:r>
          </a:p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Yanlış fiyat analizi  </a:t>
            </a:r>
          </a:p>
          <a:p>
            <a:endParaRPr lang="tr-TR" sz="5400" b="1" dirty="0">
              <a:solidFill>
                <a:srgbClr val="1B4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dirty="0">
                <a:solidFill>
                  <a:srgbClr val="1B4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fiyatlı satın alım, yüksek indirimler, düşük kar marjı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69711A67-7C2E-4853-BABF-AD7F8A0895EC}"/>
              </a:ext>
            </a:extLst>
          </p:cNvPr>
          <p:cNvSpPr/>
          <p:nvPr/>
        </p:nvSpPr>
        <p:spPr>
          <a:xfrm rot="5400000">
            <a:off x="5500686" y="2937107"/>
            <a:ext cx="632733" cy="7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1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2417536" y="1041425"/>
            <a:ext cx="7683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Tedarik zinciri? </a:t>
            </a:r>
          </a:p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Verimsiz tedarik zinciri</a:t>
            </a:r>
          </a:p>
          <a:p>
            <a:endParaRPr lang="tr-TR" sz="5400" b="1" dirty="0">
              <a:solidFill>
                <a:srgbClr val="1B4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dirty="0">
                <a:solidFill>
                  <a:srgbClr val="1B4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Satış mevsimi kaçırma, yüksek navlun ile kar marjına baskı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69711A67-7C2E-4853-BABF-AD7F8A0895EC}"/>
              </a:ext>
            </a:extLst>
          </p:cNvPr>
          <p:cNvSpPr/>
          <p:nvPr/>
        </p:nvSpPr>
        <p:spPr>
          <a:xfrm rot="5400000">
            <a:off x="5500686" y="2836439"/>
            <a:ext cx="632733" cy="7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0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2417536" y="1058203"/>
            <a:ext cx="7683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Kanal bazlı fiyatlama</a:t>
            </a:r>
          </a:p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 ilk fiyatı koymazsak talep yaratamayız</a:t>
            </a:r>
          </a:p>
          <a:p>
            <a:endParaRPr lang="tr-TR" sz="5400" b="1" dirty="0">
              <a:solidFill>
                <a:srgbClr val="1B4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dirty="0">
                <a:solidFill>
                  <a:srgbClr val="1B4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Daralan kar marjı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69711A67-7C2E-4853-BABF-AD7F8A0895EC}"/>
              </a:ext>
            </a:extLst>
          </p:cNvPr>
          <p:cNvSpPr/>
          <p:nvPr/>
        </p:nvSpPr>
        <p:spPr>
          <a:xfrm rot="5400000">
            <a:off x="5424487" y="3657712"/>
            <a:ext cx="632733" cy="7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2442029" y="785261"/>
            <a:ext cx="76835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 kanal seçimi</a:t>
            </a:r>
          </a:p>
          <a:p>
            <a:endParaRPr lang="tr-TR" sz="5400" b="1" dirty="0">
              <a:solidFill>
                <a:srgbClr val="1B4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dirty="0">
                <a:solidFill>
                  <a:srgbClr val="1B4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Kanal bazlı fizibilite, her kanalda olmak zorunda mıyız? </a:t>
            </a:r>
          </a:p>
          <a:p>
            <a:r>
              <a:rPr lang="tr-T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Karsız kanal yoktur, karsız satış vardır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69711A67-7C2E-4853-BABF-AD7F8A0895EC}"/>
              </a:ext>
            </a:extLst>
          </p:cNvPr>
          <p:cNvSpPr/>
          <p:nvPr/>
        </p:nvSpPr>
        <p:spPr>
          <a:xfrm rot="5400000">
            <a:off x="5195887" y="1771764"/>
            <a:ext cx="632733" cy="7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9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2417536" y="1531729"/>
            <a:ext cx="768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Depolama maliyetleri</a:t>
            </a:r>
          </a:p>
          <a:p>
            <a:endParaRPr lang="tr-TR" sz="5400" b="1" dirty="0">
              <a:solidFill>
                <a:srgbClr val="1B4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dirty="0">
                <a:solidFill>
                  <a:srgbClr val="1B4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 etmek imkansız bir operasyon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69711A67-7C2E-4853-BABF-AD7F8A0895EC}"/>
              </a:ext>
            </a:extLst>
          </p:cNvPr>
          <p:cNvSpPr/>
          <p:nvPr/>
        </p:nvSpPr>
        <p:spPr>
          <a:xfrm rot="5400000">
            <a:off x="5424487" y="2547368"/>
            <a:ext cx="632733" cy="7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0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1821542" y="2112621"/>
            <a:ext cx="9257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Kargo anlaşmaları</a:t>
            </a:r>
          </a:p>
          <a:p>
            <a:endParaRPr lang="tr-TR" sz="5400" b="1" dirty="0">
              <a:solidFill>
                <a:srgbClr val="1B4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dirty="0">
                <a:solidFill>
                  <a:srgbClr val="1B4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Kalite ve fiyat optimizasyonu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69711A67-7C2E-4853-BABF-AD7F8A0895EC}"/>
              </a:ext>
            </a:extLst>
          </p:cNvPr>
          <p:cNvSpPr/>
          <p:nvPr/>
        </p:nvSpPr>
        <p:spPr>
          <a:xfrm rot="5400000">
            <a:off x="4763180" y="3073854"/>
            <a:ext cx="632733" cy="7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2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69620" y="720586"/>
            <a:ext cx="10652760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2000">
                  <a:srgbClr val="1B4B81"/>
                </a:gs>
                <a:gs pos="71000">
                  <a:srgbClr val="1B4B8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8A688-F5EA-4791-BB2E-E7C4494B15EC}"/>
              </a:ext>
            </a:extLst>
          </p:cNvPr>
          <p:cNvSpPr txBox="1"/>
          <p:nvPr/>
        </p:nvSpPr>
        <p:spPr>
          <a:xfrm>
            <a:off x="2417536" y="1058203"/>
            <a:ext cx="76835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Dijital pazarlama</a:t>
            </a:r>
          </a:p>
          <a:p>
            <a:endParaRPr lang="tr-TR" sz="5400" b="1" dirty="0">
              <a:solidFill>
                <a:srgbClr val="1B4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dirty="0">
                <a:solidFill>
                  <a:srgbClr val="1B4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 bütçe dağılımı</a:t>
            </a:r>
          </a:p>
          <a:p>
            <a:r>
              <a:rPr lang="tr-TR" sz="5400" b="1" dirty="0" err="1">
                <a:solidFill>
                  <a:srgbClr val="1B4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tr-TR" sz="5400" b="1" dirty="0">
                <a:solidFill>
                  <a:srgbClr val="1B4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performans pazarlama</a:t>
            </a:r>
          </a:p>
          <a:p>
            <a:r>
              <a:rPr lang="tr-T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Satış tahminine göre dinamik yönetin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69711A67-7C2E-4853-BABF-AD7F8A0895EC}"/>
              </a:ext>
            </a:extLst>
          </p:cNvPr>
          <p:cNvSpPr/>
          <p:nvPr/>
        </p:nvSpPr>
        <p:spPr>
          <a:xfrm rot="5400000">
            <a:off x="5424487" y="2073842"/>
            <a:ext cx="632733" cy="71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8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DD Aug'17 Theme</Template>
  <TotalTime>34680</TotalTime>
  <Words>158</Words>
  <Application>Microsoft Office PowerPoint</Application>
  <PresentationFormat>Geniş ekran</PresentationFormat>
  <Paragraphs>53</Paragraphs>
  <Slides>18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1_Office Teması</vt:lpstr>
      <vt:lpstr>Tüm Dünya Potansiyel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CMO Transition</dc:title>
  <dc:creator>MUSTAFA UGUR YAZICI</dc:creator>
  <cp:lastModifiedBy>Ömer Barbaros YİŞ</cp:lastModifiedBy>
  <cp:revision>109</cp:revision>
  <dcterms:created xsi:type="dcterms:W3CDTF">2021-02-10T06:28:29Z</dcterms:created>
  <dcterms:modified xsi:type="dcterms:W3CDTF">2025-11-06T10:40:46Z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939e9222-267d-482c-8671-8e8996d15e11</vt:lpwstr>
  </property>
  <property fmtid="{D5CDD505-2E9C-101B-9397-08002B2CF9AE}" pid="3" name="TURKCELLCLASSIFICATION">
    <vt:lpwstr>TURKCELL DAHİLİ</vt:lpwstr>
  </property>
  <property fmtid="{D5CDD505-2E9C-101B-9397-08002B2CF9AE}" pid="4" name="MSIP_Label_c66f6488-6f7b-4340-b880-828136ff7811_Enabled">
    <vt:lpwstr>true</vt:lpwstr>
  </property>
  <property fmtid="{D5CDD505-2E9C-101B-9397-08002B2CF9AE}" pid="5" name="MSIP_Label_c66f6488-6f7b-4340-b880-828136ff7811_SetDate">
    <vt:lpwstr>2022-11-29T06:57:32Z</vt:lpwstr>
  </property>
  <property fmtid="{D5CDD505-2E9C-101B-9397-08002B2CF9AE}" pid="6" name="MSIP_Label_c66f6488-6f7b-4340-b880-828136ff7811_Method">
    <vt:lpwstr>Privileged</vt:lpwstr>
  </property>
  <property fmtid="{D5CDD505-2E9C-101B-9397-08002B2CF9AE}" pid="7" name="MSIP_Label_c66f6488-6f7b-4340-b880-828136ff7811_Name">
    <vt:lpwstr>c66f6488-6f7b-4340-b880-828136ff7811</vt:lpwstr>
  </property>
  <property fmtid="{D5CDD505-2E9C-101B-9397-08002B2CF9AE}" pid="8" name="MSIP_Label_c66f6488-6f7b-4340-b880-828136ff7811_SiteId">
    <vt:lpwstr>832c1bc9-1e43-4f93-a086-708d36b0c95d</vt:lpwstr>
  </property>
  <property fmtid="{D5CDD505-2E9C-101B-9397-08002B2CF9AE}" pid="9" name="MSIP_Label_c66f6488-6f7b-4340-b880-828136ff7811_ActionId">
    <vt:lpwstr>5f0cca9c-625e-4b64-869f-dfbb9b689357</vt:lpwstr>
  </property>
  <property fmtid="{D5CDD505-2E9C-101B-9397-08002B2CF9AE}" pid="10" name="MSIP_Label_c66f6488-6f7b-4340-b880-828136ff7811_ContentBits">
    <vt:lpwstr>0</vt:lpwstr>
  </property>
</Properties>
</file>